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55763"/>
  <p:defaultTextStyle>
    <a:defPPr>
      <a:defRPr lang="zh-CN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2" autoAdjust="0"/>
    <p:restoredTop sz="94660"/>
  </p:normalViewPr>
  <p:slideViewPr>
    <p:cSldViewPr>
      <p:cViewPr varScale="1">
        <p:scale>
          <a:sx n="90" d="100"/>
          <a:sy n="90" d="100"/>
        </p:scale>
        <p:origin x="-80" y="-4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2022-08-31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副标题 2"/>
          <p:cNvSpPr txBox="1">
            <a:spLocks/>
          </p:cNvSpPr>
          <p:nvPr/>
        </p:nvSpPr>
        <p:spPr>
          <a:xfrm>
            <a:off x="0" y="1192287"/>
            <a:ext cx="12801600" cy="84089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128016" tIns="64008" rIns="128016" bIns="64008" rtlCol="0">
            <a:normAutofit/>
          </a:bodyPr>
          <a:lstStyle>
            <a:lvl1pPr marL="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endParaRPr lang="zh-CN" altLang="en-US" sz="13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00201"/>
            <a:ext cx="6375458" cy="336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198710"/>
            <a:ext cx="6400800" cy="8402490"/>
          </a:xfrm>
          <a:solidFill>
            <a:srgbClr val="FFFFCC">
              <a:alpha val="50196"/>
            </a:srgbClr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zh-CN" altLang="en-US" sz="18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公示说明</a:t>
            </a:r>
            <a:endParaRPr lang="en-US" altLang="zh-CN" sz="18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根据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国家发展改革委重大固定资产投资项目社会稳定风险评估暂行办法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（发改投资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[2012]2492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号）以及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广东省发展改革委重大项目社会稳定风险评估暂行办法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，现就东门路道路改造工程项目社会稳定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风险进行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公示，征求公众对该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建设项目的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意见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r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江门市新会区政府投资工程建设管理中心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公示时间：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七个工作日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公示期限：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2022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日 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至 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2022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sz="130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日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一、项目</a:t>
            </a:r>
            <a:r>
              <a:rPr lang="zh-CN" altLang="en-US" sz="13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概况：</a:t>
            </a:r>
            <a:endParaRPr lang="en-US" altLang="zh-CN" sz="13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建设单位：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江门市新会区政府投资工程建设管理中心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项目</a:t>
            </a:r>
            <a:r>
              <a:rPr lang="zh-CN" altLang="en-US" sz="13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地址</a:t>
            </a: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东门路道路改造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工程位于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江门市新会区会城镇东门路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，双向四车道，呈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东西走向，西接圭峰东路，东接冈州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大道。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计划工期</a:t>
            </a:r>
            <a:r>
              <a:rPr lang="zh-CN" altLang="en-US" sz="13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2022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至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2022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月</a:t>
            </a:r>
            <a:endParaRPr lang="zh-CN" altLang="en-US" sz="13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建设</a:t>
            </a:r>
            <a:r>
              <a:rPr lang="zh-CN" altLang="en-US" sz="13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内容</a:t>
            </a: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本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项目位于新会区北部，呈东西走向，西接圭峰东路，东接冈州大道，道路全长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约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450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米，路基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宽度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米，采用城市主干路标准，设计速度为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40km/h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工程建设内容为拆除两侧绿化分隔带，拓宽道路空间，重新划分机动车道、非机动车道和停车位。破损路面修复，全路段车道加铺沥青混凝土，重新划设标线，更换标志牌。拆除旧人行道，重新铺设花岗岩面砖，更换路缘石。疏通现状雨水管道，新建雨水口和连接支管等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因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道路改造需要，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提高道路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服务水平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，东门路改造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须拆除两侧绿化带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，须迁移东门路两侧的</a:t>
            </a: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60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棵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树木</a:t>
            </a:r>
            <a:r>
              <a:rPr lang="en-US" altLang="zh-CN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迁移至明德一路苗圃场。须迁移树木类型及范围如右图所示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13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二、征求</a:t>
            </a:r>
            <a:r>
              <a:rPr lang="zh-CN" altLang="en-US" sz="13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公众意见的范围和主要</a:t>
            </a:r>
            <a:r>
              <a:rPr lang="zh-CN" altLang="en-US" sz="13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事项：</a:t>
            </a:r>
            <a:endParaRPr lang="zh-CN" altLang="en-US" sz="1300" b="1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1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、征求公众意见的范围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征求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公众意见对象为拟建项目建设区域内及可能受项目建设影响的居民、学校、政府基层单位和企事业等单位。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2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、征求公众意见的主要事项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1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）该项目建设对当地社会经济发展的影响；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2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）该项目工程建设期间及运营期的环境影响；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3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）对该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项目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建设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树木迁移的意见；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n-US" altLang="zh-CN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4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）对该项目建设的态度、意见、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建议以及</a:t>
            </a:r>
            <a:r>
              <a:rPr lang="zh-CN" altLang="en-US" sz="13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其他相关要求</a:t>
            </a:r>
            <a:r>
              <a:rPr lang="zh-CN" altLang="en-US" sz="13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13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57620" y="4260556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黑体" panose="02010609060101010101" pitchFamily="49" charset="-122"/>
                <a:ea typeface="黑体" panose="02010609060101010101" pitchFamily="49" charset="-122"/>
              </a:rPr>
              <a:t>须迁移树木类型及</a:t>
            </a:r>
            <a:r>
              <a:rPr lang="zh-CN" altLang="zh-CN" sz="1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范围</a:t>
            </a:r>
            <a:r>
              <a:rPr lang="zh-CN" altLang="en-US" sz="1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示意</a:t>
            </a:r>
            <a:r>
              <a:rPr lang="zh-CN" altLang="zh-CN" sz="1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图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400800" y="4594448"/>
            <a:ext cx="6400800" cy="5006753"/>
          </a:xfrm>
          <a:prstGeom prst="rect">
            <a:avLst/>
          </a:prstGeom>
          <a:solidFill>
            <a:srgbClr val="FFFFCC">
              <a:alpha val="50196"/>
            </a:srgbClr>
          </a:solidFill>
          <a:ln w="19050">
            <a:solidFill>
              <a:schemeClr val="tx1"/>
            </a:solidFill>
          </a:ln>
        </p:spPr>
        <p:txBody>
          <a:bodyPr vert="horz" lIns="128016" tIns="64008" rIns="128016" bIns="64008" rtlCol="0">
            <a:normAutofit/>
          </a:bodyPr>
          <a:lstStyle>
            <a:lvl1pPr marL="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2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12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</a:t>
            </a:r>
            <a:endParaRPr lang="en-US" altLang="zh-CN" sz="12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2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三</a:t>
            </a:r>
            <a:r>
              <a:rPr lang="zh-CN" altLang="en-US" sz="12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、征求公众意见的具体形式：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在江门市新会区政府投资工程建设管理中心网站上发布公告，并在项目相关街道、企事业等单位的办公告栏张贴公告。公众或社会团体如需查阅补充信息可向建设单位索取。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zh-CN" altLang="en-US" sz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公示期间，公众可通过书面意见、电子邮件、电话等方式与公示单位联系，表达对拟建项目社会稳定风险的意见和建议</a:t>
            </a: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12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n-US" altLang="zh-CN" sz="1200" b="1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zh-CN" altLang="en-US" sz="12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联系方式</a:t>
            </a:r>
            <a:r>
              <a:rPr lang="en-US" altLang="zh-CN" sz="12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  <a:p>
            <a:pPr algn="l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建设单位：江门市新会区政府投资工程建设管理中心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联系人：林生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电话：</a:t>
            </a:r>
            <a:r>
              <a:rPr lang="en-US" altLang="zh-CN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0750-6626861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altLang="zh-CN" sz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联系人：陈</a:t>
            </a:r>
            <a:r>
              <a:rPr lang="zh-CN" altLang="en-US" sz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工</a:t>
            </a:r>
            <a:endParaRPr lang="zh-CN" altLang="en-US" sz="12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电话：</a:t>
            </a:r>
            <a:r>
              <a:rPr lang="en-US" altLang="zh-CN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18688480622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en-US" altLang="zh-CN" sz="12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  E-mail: 2304669163@qq.com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232" y="0"/>
            <a:ext cx="12803832" cy="1200199"/>
          </a:xfr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东门路道路改造工程项目社会稳定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风险评估征求</a:t>
            </a:r>
            <a:r>
              <a:rPr lang="zh-CN" altLang="en-US" sz="3200" b="1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公众意见的公</a:t>
            </a:r>
            <a:r>
              <a:rPr lang="zh-CN" altLang="en-US" sz="32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示</a:t>
            </a:r>
            <a:endParaRPr lang="zh-CN" altLang="en-US" sz="32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021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611</Words>
  <Application>Microsoft Office PowerPoint</Application>
  <PresentationFormat>A3 纸张(297x420 毫米)</PresentationFormat>
  <Paragraphs>34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东门路道路改造工程项目社会稳定风险评估征求公众意见的公示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中心南路改造工程项目社会稳定风险分析征求公众意见的公示</dc:title>
  <dc:creator>kjhgfdsa</dc:creator>
  <cp:lastModifiedBy>黄泽荣</cp:lastModifiedBy>
  <cp:revision>32</cp:revision>
  <cp:lastPrinted>2022-08-17T09:37:17Z</cp:lastPrinted>
  <dcterms:created xsi:type="dcterms:W3CDTF">2022-07-12T08:23:01Z</dcterms:created>
  <dcterms:modified xsi:type="dcterms:W3CDTF">2022-08-31T07:59:10Z</dcterms:modified>
</cp:coreProperties>
</file>